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50DE-5066-4697-A99B-69D8341AF93D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ECF6-98C4-407D-BB8A-8AA4F4B66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50DE-5066-4697-A99B-69D8341AF93D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ECF6-98C4-407D-BB8A-8AA4F4B66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50DE-5066-4697-A99B-69D8341AF93D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ECF6-98C4-407D-BB8A-8AA4F4B66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50DE-5066-4697-A99B-69D8341AF93D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ECF6-98C4-407D-BB8A-8AA4F4B66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50DE-5066-4697-A99B-69D8341AF93D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ECF6-98C4-407D-BB8A-8AA4F4B66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50DE-5066-4697-A99B-69D8341AF93D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ECF6-98C4-407D-BB8A-8AA4F4B66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50DE-5066-4697-A99B-69D8341AF93D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ECF6-98C4-407D-BB8A-8AA4F4B66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50DE-5066-4697-A99B-69D8341AF93D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ECF6-98C4-407D-BB8A-8AA4F4B66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50DE-5066-4697-A99B-69D8341AF93D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ECF6-98C4-407D-BB8A-8AA4F4B66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50DE-5066-4697-A99B-69D8341AF93D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ECF6-98C4-407D-BB8A-8AA4F4B66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50DE-5066-4697-A99B-69D8341AF93D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ECF6-98C4-407D-BB8A-8AA4F4B66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5000" b="-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D50DE-5066-4697-A99B-69D8341AF93D}" type="datetimeFigureOut">
              <a:rPr lang="ru-RU" smtClean="0"/>
              <a:pPr/>
              <a:t>15.12.2010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CECF6-98C4-407D-BB8A-8AA4F4B66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738735"/>
          </a:xfrm>
        </p:spPr>
        <p:txBody>
          <a:bodyPr>
            <a:normAutofit/>
          </a:bodyPr>
          <a:lstStyle/>
          <a:p>
            <a:r>
              <a:rPr lang="ru-RU" sz="6000" dirty="0">
                <a:latin typeface="Monotype Corsiva" pitchFamily="66" charset="0"/>
              </a:rPr>
              <a:t>Омский театр "Галёрка"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Краткая история театра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solidFill>
                  <a:srgbClr val="C00000"/>
                </a:solidFill>
              </a:rPr>
              <a:t>Омский театр "Галёрка" создан в 1990 году по инициативе Владимира </a:t>
            </a:r>
            <a:r>
              <a:rPr lang="ru-RU" sz="1800" dirty="0" err="1">
                <a:solidFill>
                  <a:srgbClr val="C00000"/>
                </a:solidFill>
              </a:rPr>
              <a:t>Витько</a:t>
            </a:r>
            <a:r>
              <a:rPr lang="ru-RU" sz="1800" dirty="0">
                <a:solidFill>
                  <a:srgbClr val="C00000"/>
                </a:solidFill>
              </a:rPr>
              <a:t> при поддержке управления культуры администрации города.</a:t>
            </a:r>
          </a:p>
          <a:p>
            <a:r>
              <a:rPr lang="ru-RU" sz="1800" dirty="0">
                <a:solidFill>
                  <a:srgbClr val="C00000"/>
                </a:solidFill>
              </a:rPr>
              <a:t> </a:t>
            </a:r>
          </a:p>
          <a:p>
            <a:r>
              <a:rPr lang="ru-RU" sz="1800" dirty="0">
                <a:solidFill>
                  <a:srgbClr val="C00000"/>
                </a:solidFill>
              </a:rPr>
              <a:t>Творческим кредо коллектива "Галерки" с момента основания остается приверженность традициям отечественного психологического театра. В его репертуаре сделан упор на классическую русскую драматургию и произведения наших выдающихся современников.</a:t>
            </a:r>
          </a:p>
          <a:p>
            <a:r>
              <a:rPr lang="ru-RU" sz="1800" dirty="0">
                <a:solidFill>
                  <a:srgbClr val="C00000"/>
                </a:solidFill>
              </a:rPr>
              <a:t>На сцене театра с момента основания ставились и ставятся спектакли известных классиков: "Дядя Ваня" А. Чехова, "Нахлебник" И. Тургенева, "Село </a:t>
            </a:r>
            <a:r>
              <a:rPr lang="ru-RU" sz="1800" dirty="0" err="1">
                <a:solidFill>
                  <a:srgbClr val="C00000"/>
                </a:solidFill>
              </a:rPr>
              <a:t>Степанчиково</a:t>
            </a:r>
            <a:r>
              <a:rPr lang="ru-RU" sz="1800" dirty="0">
                <a:solidFill>
                  <a:srgbClr val="C00000"/>
                </a:solidFill>
              </a:rPr>
              <a:t>" Ф. Достоевского, "Поздняя любовь" А. Островского, и другие признанные произведения русской литературы. С ними в театральной афише всегда достойно соседствовали произведения современных авторов: "Пять вечеров" Александра Володина, все пять пьес Александра Вампилова, воплощенных на сцене "Галерки" в рамках специального проекта, "Деньги для Марии" Валентина Распутина, "Во всю ивановскую" В. Крупина.</a:t>
            </a:r>
          </a:p>
          <a:p>
            <a:endParaRPr lang="ru-RU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dirty="0" smtClean="0">
                <a:latin typeface="Monotype Corsiva" pitchFamily="66" charset="0"/>
              </a:rPr>
              <a:t>Вид театра «Галерка»          Пока идет реконструкция</a:t>
            </a:r>
            <a:endParaRPr lang="ru-RU" sz="2800" dirty="0">
              <a:latin typeface="Monotype Corsiva" pitchFamily="66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00809"/>
            <a:ext cx="316835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700808"/>
            <a:ext cx="388843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Monotype Corsiva" pitchFamily="66" charset="0"/>
              </a:rPr>
              <a:t>Проект реконструкции театра</a:t>
            </a:r>
            <a:endParaRPr lang="ru-RU" dirty="0">
              <a:latin typeface="Monotype Corsiva" pitchFamily="66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268760"/>
            <a:ext cx="6696744" cy="312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Monotype Corsiva" pitchFamily="66" charset="0"/>
              </a:rPr>
              <a:t>Вот таким должен стать театр</a:t>
            </a:r>
            <a:endParaRPr lang="ru-RU" dirty="0">
              <a:latin typeface="Monotype Corsiva" pitchFamily="66" charset="0"/>
            </a:endParaRPr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6921" t="7475" r="2748" b="2619"/>
          <a:stretch>
            <a:fillRect/>
          </a:stretch>
        </p:blipFill>
        <p:spPr bwMode="auto">
          <a:xfrm>
            <a:off x="971600" y="1268760"/>
            <a:ext cx="6864808" cy="4738848"/>
          </a:xfrm>
          <a:prstGeom prst="roundRect">
            <a:avLst/>
          </a:prstGeom>
          <a:noFill/>
          <a:ln w="9525" cap="rnd" cmpd="sng">
            <a:solidFill>
              <a:srgbClr val="FF0000"/>
            </a:solidFill>
            <a:prstDash val="sysDash"/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44</Words>
  <Application>Microsoft Office PowerPoint</Application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Омский театр "Галёрка" </vt:lpstr>
      <vt:lpstr>Краткая история театра</vt:lpstr>
      <vt:lpstr>Вид театра «Галерка»          Пока идет реконструкция</vt:lpstr>
      <vt:lpstr>Проект реконструкции театра</vt:lpstr>
      <vt:lpstr>Вот таким должен стать театр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Омский театр "Галёрка" </dc:title>
  <dc:creator>TopHits™</dc:creator>
  <cp:lastModifiedBy>Админ</cp:lastModifiedBy>
  <cp:revision>8</cp:revision>
  <dcterms:created xsi:type="dcterms:W3CDTF">2010-12-07T17:23:30Z</dcterms:created>
  <dcterms:modified xsi:type="dcterms:W3CDTF">2010-12-15T10:37:48Z</dcterms:modified>
</cp:coreProperties>
</file>