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58F50-60EB-481A-AFDC-BEFB29B379DC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5546-8D17-4818-87EC-22CFB50E9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C3AF-A243-421F-A737-9F25961B9A50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1ABF6-ACE6-4FD5-9C73-994F15155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7AB6-638B-4CE9-9BD4-38F28573D131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16D05-B832-47DF-B8D7-98EF0272F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17454-CFB9-454A-93FD-5485FFF10723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E5F80-91D1-44F9-A2FE-C8EF17EA9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983EA-6E26-475A-A8AB-050D7261512C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4E433-622D-4077-9FBF-CC80915ED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94C2-0459-4CA5-88C6-5C664F206A84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E167E-B9B0-46D5-BBC9-74BD9B8DC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DAAF-810C-4CA7-AB28-05F261E5E30B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07A1B-7CFB-4589-A917-6146984BB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E32A-FD44-460F-9561-137C96058D9F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8FE0A-459B-4491-8FED-2C81C6217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77FB-D1F7-4277-AA8C-98C98D0F8E6A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07D2-6381-47B1-B0EB-7A355888A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29E5D-63AD-40A0-86DF-D8F9209E7D14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13BAE-5BF1-4118-932F-4C51C40A6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35DB-D712-43FE-8F05-87235914BAC2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86B09-5513-4291-AA70-736D2F9D33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A0CD8A-410F-4137-A999-2285063B2FBB}" type="datetimeFigureOut">
              <a:rPr lang="ru-RU"/>
              <a:pPr>
                <a:defRPr/>
              </a:pPr>
              <a:t>14.12.2010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A1747C-75A4-4149-ADF9-71FC48496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2000250" y="3000375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omic Sans MS" pitchFamily="66" charset="0"/>
              </a:rPr>
              <a:t>Этап 4.</a:t>
            </a:r>
            <a:r>
              <a:rPr lang="ru-RU" sz="3600">
                <a:latin typeface="Comic Sans MS" pitchFamily="66" charset="0"/>
              </a:rPr>
              <a:t>   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357438" y="928688"/>
            <a:ext cx="35623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Franklin Gothic Book" pitchFamily="34" charset="0"/>
              </a:rPr>
              <a:t>МОУ «Новопокровская СОШ</a:t>
            </a:r>
            <a:r>
              <a:rPr lang="ru-RU">
                <a:latin typeface="Franklin Gothic Book" pitchFamily="34" charset="0"/>
              </a:rPr>
              <a:t>»</a:t>
            </a:r>
          </a:p>
          <a:p>
            <a:endParaRPr lang="ru-RU">
              <a:latin typeface="Franklin Gothic Book" pitchFamily="34" charset="0"/>
            </a:endParaRPr>
          </a:p>
          <a:p>
            <a:r>
              <a:rPr lang="ru-RU" b="1">
                <a:latin typeface="Franklin Gothic Book" pitchFamily="34" charset="0"/>
              </a:rPr>
              <a:t>Команда </a:t>
            </a:r>
            <a:r>
              <a:rPr lang="ru-RU" sz="2800" b="1">
                <a:latin typeface="Franklin Gothic Book" pitchFamily="34" charset="0"/>
              </a:rPr>
              <a:t>«Родничок»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339975" y="2349500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Monotype Corsiva" pitchFamily="66" charset="0"/>
              </a:rPr>
              <a:t>Наша малая Родина</a:t>
            </a:r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2032000" y="4381500"/>
            <a:ext cx="6007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Monotype Corsiva" pitchFamily="66" charset="0"/>
              </a:rPr>
              <a:t>Что  ты знаешь, что умеешь?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3214688" y="428625"/>
            <a:ext cx="1265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latin typeface="Century Gothic" pitchFamily="34" charset="0"/>
              </a:rPr>
              <a:t>Тест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88" y="-5786438"/>
            <a:ext cx="7010400" cy="1201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05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sz="105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1. Когда впервые появилась на карте России Омская область?</a:t>
            </a:r>
            <a:endParaRPr lang="ru-RU" sz="1400" b="1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а) 1819г.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1822г. 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 Земля на которой мы живём Омск -2006 с. 13)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в) 1824г.</a:t>
            </a:r>
          </a:p>
          <a:p>
            <a:pPr eaLnBrk="0" hangingPunct="0">
              <a:defRPr/>
            </a:pP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2.Где расположен географический центр Омской области?</a:t>
            </a:r>
            <a:endParaRPr lang="ru-RU" sz="1400" b="1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а) г. Омск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с. </a:t>
            </a:r>
            <a:r>
              <a:rPr lang="ru-RU" sz="1400" b="1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Крайчиково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Колосовского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района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 География Омской области Омск – 2008 с. 16)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в) с. Серебряное Горьковского района</a:t>
            </a:r>
          </a:p>
          <a:p>
            <a:pPr eaLnBrk="0" hangingPunct="0">
              <a:defRPr/>
            </a:pP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3. Крупнейшее солёное озеро Омской области?</a:t>
            </a:r>
            <a:endParaRPr lang="ru-RU" sz="1400" b="1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о.Эбейты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 Земля на которой мы живём Омск -2006 с.207)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о.Тенис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в) 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о. </a:t>
            </a:r>
            <a:r>
              <a:rPr lang="ru-RU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Ульджай</a:t>
            </a:r>
            <a:endParaRPr lang="ru-RU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4. Всем знаком памятник природы «Птичья гавань». А как раньше он назывался?</a:t>
            </a:r>
            <a:endParaRPr lang="ru-RU" sz="1400" b="1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а) о. Птичье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б)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Замарайка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 Земля на которой мы живём Омск -2006 с.490)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в) о. </a:t>
            </a:r>
            <a:r>
              <a:rPr lang="ru-RU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Уточье</a:t>
            </a:r>
            <a:endParaRPr lang="ru-RU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5.Чёртова Яма, Чёртово урочище, Гнилое озеро, Солёное - это </a:t>
            </a:r>
            <a:r>
              <a:rPr lang="ru-RU" sz="1400" b="1" dirty="0">
                <a:latin typeface="+mn-lt"/>
                <a:ea typeface="Calibri" pitchFamily="34" charset="0"/>
                <a:cs typeface="Times New Roman" pitchFamily="18" charset="0"/>
              </a:rPr>
              <a:t>название</a:t>
            </a: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какого озера?</a:t>
            </a:r>
            <a:endParaRPr lang="ru-RU" sz="1400" b="1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а) о. Тёмное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4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о. Карьер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(География Омской области Омск 2008 с. 81)</a:t>
            </a:r>
            <a:endParaRPr lang="ru-RU" sz="14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в) о. </a:t>
            </a:r>
            <a:r>
              <a:rPr lang="ru-RU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Атаечье</a:t>
            </a:r>
            <a:endParaRPr lang="ru-RU" sz="1400" dirty="0">
              <a:latin typeface="Arial" pitchFamily="34" charset="0"/>
            </a:endParaRPr>
          </a:p>
        </p:txBody>
      </p:sp>
      <p:sp>
        <p:nvSpPr>
          <p:cNvPr id="14339" name="Прямоугольник 6"/>
          <p:cNvSpPr>
            <a:spLocks noChangeArrowheads="1"/>
          </p:cNvSpPr>
          <p:nvPr/>
        </p:nvSpPr>
        <p:spPr bwMode="auto">
          <a:xfrm>
            <a:off x="857250" y="5143500"/>
            <a:ext cx="4572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75" y="-4237038"/>
            <a:ext cx="6729413" cy="984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6.В какие населённые пункты области можно попасть водным путём?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14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Тара, Калачинск, Знаменское, Усть-Ишим </a:t>
            </a:r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(карта Омской области)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б) Муромцево, Исилькуль, Черлак, Тара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в) Полтавка, Русская Поляна, Калачинск</a:t>
            </a:r>
          </a:p>
          <a:p>
            <a:pPr eaLnBrk="0" hangingPunct="0"/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7. Сколько мостов в пределах городской черты построено через Иртыш?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1400" i="1"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14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4.</a:t>
            </a:r>
            <a:r>
              <a:rPr lang="ru-RU" sz="1400" i="1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(http://kulgor.narod.ru/sorokin5.html)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б) 5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в) 6</a:t>
            </a:r>
          </a:p>
          <a:p>
            <a:pPr eaLnBrk="0" hangingPunct="0"/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8 Сколько лет самому старому дереву Омска?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а) 120 лет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126 лет</a:t>
            </a:r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(http://ru.wikipedia.org/wiki/Омск</a:t>
            </a:r>
            <a:r>
              <a:rPr lang="ru-RU">
                <a:ea typeface="Calibri" pitchFamily="34" charset="0"/>
                <a:cs typeface="Times New Roman" pitchFamily="18" charset="0"/>
              </a:rPr>
              <a:t>)</a:t>
            </a:r>
          </a:p>
          <a:p>
            <a:pPr eaLnBrk="0" hangingPunct="0"/>
            <a:endParaRPr lang="ru-RU" sz="1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в) 124 года</a:t>
            </a:r>
          </a:p>
          <a:p>
            <a:pPr eaLnBrk="0" hangingPunct="0"/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9. В каком году был создан и утверждён первый герб Омской области?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17 марта 1785г</a:t>
            </a:r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. (</a:t>
            </a:r>
            <a:r>
              <a:rPr lang="ru-RU" sz="1200">
                <a:latin typeface="Calibri" pitchFamily="34" charset="0"/>
                <a:ea typeface="Calibri" pitchFamily="34" charset="0"/>
                <a:cs typeface="Times New Roman" pitchFamily="18" charset="0"/>
              </a:rPr>
              <a:t>http://ru.wikipedia.org/wiki/Омск#.D0.98.D1.81.D1.82.D0.BE.D1.80.D0.B8.D1.8F)</a:t>
            </a: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б) 15 апреля 1785г.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в) 17 марта 1783г.</a:t>
            </a:r>
          </a:p>
          <a:p>
            <a:pPr eaLnBrk="0" hangingPunct="0"/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10. Какая река протекает полностью по территории Омской области?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а) Иртыш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б) Ишим</a:t>
            </a:r>
            <a:endParaRPr lang="ru-RU" sz="14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14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) Шиш </a:t>
            </a:r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(География Омской области Омск -2008 с. 72</a:t>
            </a:r>
            <a:r>
              <a:rPr lang="ru-RU" sz="1400" b="1">
                <a:ea typeface="Calibri" pitchFamily="34" charset="0"/>
                <a:cs typeface="Times New Roman" pitchFamily="18" charset="0"/>
              </a:rPr>
              <a:t>,</a:t>
            </a:r>
            <a:r>
              <a:rPr lang="ru-RU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карта</a:t>
            </a:r>
            <a:r>
              <a:rPr lang="ru-RU" sz="1400" b="1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20101214_1416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690813"/>
            <a:ext cx="5761037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116013" y="723900"/>
            <a:ext cx="485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Здание Омского драматического театра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20101214_141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628775"/>
            <a:ext cx="4464050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651500" y="2092325"/>
            <a:ext cx="23749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Старинная башня </a:t>
            </a:r>
          </a:p>
          <a:p>
            <a:endParaRPr lang="ru-RU" sz="2400">
              <a:latin typeface="Monotype Corsiva" pitchFamily="66" charset="0"/>
            </a:endParaRPr>
          </a:p>
          <a:p>
            <a:r>
              <a:rPr lang="ru-RU" sz="2400">
                <a:latin typeface="Monotype Corsiva" pitchFamily="66" charset="0"/>
              </a:rPr>
              <a:t>Пожарной каланчи</a:t>
            </a:r>
          </a:p>
          <a:p>
            <a:endParaRPr lang="ru-RU" sz="2400">
              <a:latin typeface="Monotype Corsiva" pitchFamily="66" charset="0"/>
            </a:endParaRPr>
          </a:p>
          <a:p>
            <a:r>
              <a:rPr lang="ru-RU" sz="2400">
                <a:latin typeface="Monotype Corsiva" pitchFamily="66" charset="0"/>
              </a:rPr>
              <a:t>в центре Омска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20101214_1414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211388"/>
            <a:ext cx="56165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468313" y="166688"/>
            <a:ext cx="895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Бывший генерал-губернаторский дворец, построен в 1859-1861 годах. </a:t>
            </a:r>
          </a:p>
          <a:p>
            <a:r>
              <a:rPr lang="ru-RU" sz="2400">
                <a:latin typeface="Monotype Corsiva" pitchFamily="66" charset="0"/>
              </a:rPr>
              <a:t>В настоящее время музей изобразительных искусств им. М.А.Врубеля.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20101214_1417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036763"/>
            <a:ext cx="5111750" cy="42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1239838" y="382588"/>
            <a:ext cx="501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Тарские ворота, построенные в 1792 году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395288" y="1125538"/>
            <a:ext cx="3503612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Monotype Corsiva" pitchFamily="66" charset="0"/>
              </a:rPr>
              <a:t>Вот город мой любимый </a:t>
            </a:r>
          </a:p>
          <a:p>
            <a:r>
              <a:rPr lang="ru-RU" sz="2400">
                <a:latin typeface="Monotype Corsiva" pitchFamily="66" charset="0"/>
              </a:rPr>
              <a:t>Он красивый и большой, </a:t>
            </a:r>
          </a:p>
          <a:p>
            <a:r>
              <a:rPr lang="ru-RU" sz="2400">
                <a:latin typeface="Monotype Corsiva" pitchFamily="66" charset="0"/>
              </a:rPr>
              <a:t>Много в нём садов и парков, </a:t>
            </a:r>
          </a:p>
          <a:p>
            <a:r>
              <a:rPr lang="ru-RU" sz="2400">
                <a:latin typeface="Monotype Corsiva" pitchFamily="66" charset="0"/>
              </a:rPr>
              <a:t>Стадионов и театров- </a:t>
            </a:r>
          </a:p>
          <a:p>
            <a:r>
              <a:rPr lang="ru-RU" sz="2400">
                <a:latin typeface="Monotype Corsiva" pitchFamily="66" charset="0"/>
              </a:rPr>
              <a:t>Всем богат наш город Омск. </a:t>
            </a:r>
          </a:p>
          <a:p>
            <a:r>
              <a:rPr lang="ru-RU" sz="2400">
                <a:latin typeface="Monotype Corsiva" pitchFamily="66" charset="0"/>
              </a:rPr>
              <a:t>Две речушки протекают </a:t>
            </a:r>
          </a:p>
          <a:p>
            <a:r>
              <a:rPr lang="ru-RU" sz="2400">
                <a:latin typeface="Monotype Corsiva" pitchFamily="66" charset="0"/>
              </a:rPr>
              <a:t>В нашем городе большом- </a:t>
            </a:r>
          </a:p>
          <a:p>
            <a:r>
              <a:rPr lang="ru-RU" sz="2400">
                <a:latin typeface="Monotype Corsiva" pitchFamily="66" charset="0"/>
              </a:rPr>
              <a:t>Это Омка и Иртыш, </a:t>
            </a:r>
          </a:p>
          <a:p>
            <a:r>
              <a:rPr lang="ru-RU" sz="2400">
                <a:latin typeface="Monotype Corsiva" pitchFamily="66" charset="0"/>
              </a:rPr>
              <a:t>Протекающие ввысь. </a:t>
            </a:r>
          </a:p>
          <a:p>
            <a:r>
              <a:rPr lang="ru-RU" sz="2400">
                <a:latin typeface="Monotype Corsiva" pitchFamily="66" charset="0"/>
              </a:rPr>
              <a:t>Если ты вдали от Омска, </a:t>
            </a:r>
          </a:p>
          <a:p>
            <a:r>
              <a:rPr lang="ru-RU" sz="2400">
                <a:latin typeface="Monotype Corsiva" pitchFamily="66" charset="0"/>
              </a:rPr>
              <a:t>Приезжай сюда сейчас, </a:t>
            </a:r>
          </a:p>
          <a:p>
            <a:r>
              <a:rPr lang="ru-RU" sz="2400">
                <a:latin typeface="Monotype Corsiva" pitchFamily="66" charset="0"/>
              </a:rPr>
              <a:t>И увидишь ты в большом, </a:t>
            </a:r>
          </a:p>
          <a:p>
            <a:r>
              <a:rPr lang="ru-RU" sz="2400">
                <a:latin typeface="Monotype Corsiva" pitchFamily="66" charset="0"/>
              </a:rPr>
              <a:t>Нашем городе родном </a:t>
            </a:r>
          </a:p>
          <a:p>
            <a:r>
              <a:rPr lang="ru-RU" sz="2400">
                <a:latin typeface="Monotype Corsiva" pitchFamily="66" charset="0"/>
              </a:rPr>
              <a:t>Всю природу - красоту </a:t>
            </a:r>
          </a:p>
          <a:p>
            <a:r>
              <a:rPr lang="ru-RU" sz="2400">
                <a:latin typeface="Monotype Corsiva" pitchFamily="66" charset="0"/>
              </a:rPr>
              <a:t>Западной Сибири.</a:t>
            </a: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771775" y="655638"/>
            <a:ext cx="266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Monotype Corsiva" pitchFamily="66" charset="0"/>
              </a:rPr>
              <a:t>Мой  Омск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343</Words>
  <Application>Microsoft Office PowerPoint</Application>
  <PresentationFormat>Экран (4:3)</PresentationFormat>
  <Paragraphs>148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8</vt:i4>
      </vt:variant>
    </vt:vector>
  </HeadingPairs>
  <TitlesOfParts>
    <vt:vector size="26" baseType="lpstr">
      <vt:lpstr>Arial</vt:lpstr>
      <vt:lpstr>Franklin Gothic Medium</vt:lpstr>
      <vt:lpstr>Franklin Gothic Book</vt:lpstr>
      <vt:lpstr>Wingdings 2</vt:lpstr>
      <vt:lpstr>Calibri</vt:lpstr>
      <vt:lpstr>Comic Sans MS</vt:lpstr>
      <vt:lpstr>Monotype Corsiva</vt:lpstr>
      <vt:lpstr>Century Gothic</vt:lpstr>
      <vt:lpstr>Times New Roman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111</cp:lastModifiedBy>
  <cp:revision>23</cp:revision>
  <dcterms:created xsi:type="dcterms:W3CDTF">2004-12-31T18:27:25Z</dcterms:created>
  <dcterms:modified xsi:type="dcterms:W3CDTF">2010-12-14T12:03:12Z</dcterms:modified>
</cp:coreProperties>
</file>