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18" autoAdjust="0"/>
  </p:normalViewPr>
  <p:slideViewPr>
    <p:cSldViewPr>
      <p:cViewPr varScale="1">
        <p:scale>
          <a:sx n="65" d="100"/>
          <a:sy n="65" d="100"/>
        </p:scale>
        <p:origin x="-108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2343152"/>
          </a:xfrm>
        </p:spPr>
        <p:txBody>
          <a:bodyPr>
            <a:normAutofit/>
          </a:bodyPr>
          <a:lstStyle/>
          <a:p>
            <a:r>
              <a:rPr lang="ru-RU" dirty="0" smtClean="0"/>
              <a:t>Реставрация исторического места города </a:t>
            </a:r>
            <a:r>
              <a:rPr lang="ru-RU" dirty="0" err="1" smtClean="0"/>
              <a:t>омска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4143380"/>
            <a:ext cx="6400800" cy="1752600"/>
          </a:xfrm>
        </p:spPr>
        <p:txBody>
          <a:bodyPr/>
          <a:lstStyle/>
          <a:p>
            <a:r>
              <a:rPr lang="ru-RU" dirty="0" smtClean="0"/>
              <a:t>Проект разработан и одобрен на заседании творческой группы </a:t>
            </a:r>
          </a:p>
          <a:p>
            <a:r>
              <a:rPr lang="ru-RU" dirty="0" smtClean="0"/>
              <a:t>«Юные исследователи»</a:t>
            </a:r>
            <a:endParaRPr lang="ru-RU" dirty="0"/>
          </a:p>
        </p:txBody>
      </p:sp>
      <p:sp>
        <p:nvSpPr>
          <p:cNvPr id="148481" name="Rectangle 1"/>
          <p:cNvSpPr>
            <a:spLocks noChangeArrowheads="1"/>
          </p:cNvSpPr>
          <p:nvPr/>
        </p:nvSpPr>
        <p:spPr bwMode="auto">
          <a:xfrm>
            <a:off x="2471276" y="385711"/>
            <a:ext cx="66727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itchFamily="18" charset="0"/>
              </a:rPr>
              <a:t>Наша малая Родина – Омск_4_64_Юные исследователи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48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4848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Немного из истории</a:t>
            </a:r>
            <a:endParaRPr lang="ru-RU" dirty="0"/>
          </a:p>
        </p:txBody>
      </p:sp>
      <p:pic>
        <p:nvPicPr>
          <p:cNvPr id="161795" name="Picture 3" descr="C:\Documents and Settings\user\Рабочий стол\С.Б\Моя малая Родина - Омск\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357298"/>
            <a:ext cx="3143272" cy="3686391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14282" y="5143512"/>
            <a:ext cx="3143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Фонтан «Изобилие» в сквере 30-летия ВЛКСМ</a:t>
            </a:r>
            <a:endParaRPr lang="ru-RU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643306" y="1357298"/>
            <a:ext cx="5214974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Фонтан в этом сквере является самым первым в городе Омске. Назван он так потому, что людям в послевоенное время хотелось, чтобы наступили лучшие времена и всего было в изобилии, не было бед и несчастий.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Напротив</a:t>
            </a:r>
            <a:r>
              <a:rPr kumimoji="0" lang="ru-RU" sz="2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сквера 30-летия ВЛКСМ  находится Университет путей сообщения.</a:t>
            </a:r>
            <a:endParaRPr kumimoji="0" lang="ru-RU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161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10715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Самое старое дерево города Омска</a:t>
            </a:r>
            <a:endParaRPr lang="ru-RU" dirty="0"/>
          </a:p>
        </p:txBody>
      </p:sp>
      <p:pic>
        <p:nvPicPr>
          <p:cNvPr id="163842" name="Picture 2" descr="C:\Documents and Settings\user\Рабочий стол\С.Б\Моя малая Родина - Омск\50713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571612"/>
            <a:ext cx="3200400" cy="42672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14282" y="5929330"/>
            <a:ext cx="321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Государственный памятник природы «Белая ива»</a:t>
            </a:r>
            <a:endParaRPr lang="ru-RU" dirty="0"/>
          </a:p>
        </p:txBody>
      </p:sp>
      <p:sp>
        <p:nvSpPr>
          <p:cNvPr id="163843" name="Rectangle 3"/>
          <p:cNvSpPr>
            <a:spLocks noChangeArrowheads="1"/>
          </p:cNvSpPr>
          <p:nvPr/>
        </p:nvSpPr>
        <p:spPr bwMode="auto">
          <a:xfrm>
            <a:off x="3643306" y="903538"/>
            <a:ext cx="5214974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</a:rPr>
              <a:t>Рядом</a:t>
            </a:r>
            <a:r>
              <a:rPr kumimoji="0" lang="ru-RU" sz="28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</a:rPr>
              <a:t> со сквером 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</a:rPr>
              <a:t>растет 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</a:rPr>
              <a:t>самое старое дерево Омска. Обхватить его могут 4 человека, в диаметре ствол – 5,5 метров, высота - больше 10 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</a:rPr>
              <a:t>метров.</a:t>
            </a:r>
          </a:p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</a:rPr>
              <a:t>Внушительные 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</a:rPr>
              <a:t>размеры не спасали белую иву 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</a:rPr>
              <a:t>от посягательств 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</a:rPr>
              <a:t>- не дело рук матушки-природы дупло в коре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</a:rPr>
              <a:t>.</a:t>
            </a:r>
            <a:endParaRPr kumimoji="0" lang="ru-RU" sz="28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</a:rPr>
              <a:t>Дерево посажено в 1884 году, уже 21 год охраняется законом! То есть на данный момент ему 126 лет.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163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3000"/>
                                        <p:tgtEl>
                                          <p:spTgt spid="163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638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Наш проект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1357298"/>
            <a:ext cx="828680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/>
              <a:t>Цель: превращение сквера в приятный глазу объект города Омска.</a:t>
            </a:r>
          </a:p>
          <a:p>
            <a:pPr algn="just"/>
            <a:r>
              <a:rPr lang="ru-RU" sz="2800" dirty="0" smtClean="0">
                <a:solidFill>
                  <a:schemeClr val="bg1"/>
                </a:solidFill>
              </a:rPr>
              <a:t>Задачи:</a:t>
            </a:r>
          </a:p>
          <a:p>
            <a:pPr algn="just">
              <a:buFont typeface="Arial" charset="0"/>
              <a:buChar char="•"/>
            </a:pPr>
            <a:r>
              <a:rPr lang="ru-RU" sz="2800" dirty="0" smtClean="0">
                <a:solidFill>
                  <a:schemeClr val="bg1"/>
                </a:solidFill>
              </a:rPr>
              <a:t> выполнить реставрацию фонтана «Изобилие» (внутренние коммуникации, внешний вид);</a:t>
            </a:r>
          </a:p>
          <a:p>
            <a:pPr algn="just">
              <a:buFont typeface="Arial" charset="0"/>
              <a:buChar char="•"/>
            </a:pP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smtClean="0">
                <a:solidFill>
                  <a:schemeClr val="bg1"/>
                </a:solidFill>
              </a:rPr>
              <a:t>обнести ажурной оградой;</a:t>
            </a:r>
          </a:p>
          <a:p>
            <a:pPr algn="just">
              <a:buFont typeface="Arial" charset="0"/>
              <a:buChar char="•"/>
            </a:pP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smtClean="0">
                <a:solidFill>
                  <a:schemeClr val="bg1"/>
                </a:solidFill>
              </a:rPr>
              <a:t>посадить как можно больше разных видов хвойных деревьев, серебристые тополя;</a:t>
            </a:r>
          </a:p>
          <a:p>
            <a:pPr algn="just">
              <a:buFont typeface="Arial" charset="0"/>
              <a:buChar char="•"/>
            </a:pP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smtClean="0">
                <a:solidFill>
                  <a:schemeClr val="bg1"/>
                </a:solidFill>
              </a:rPr>
              <a:t>создать объект «паровоз», который связывает прошлое с настоящим (вспомним, что напротив находится Университет путей сообщения);</a:t>
            </a:r>
          </a:p>
          <a:p>
            <a:pPr algn="just">
              <a:buFont typeface="Arial" charset="0"/>
              <a:buChar char="•"/>
            </a:pP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smtClean="0">
                <a:solidFill>
                  <a:schemeClr val="bg1"/>
                </a:solidFill>
              </a:rPr>
              <a:t>определить шефство над историческим объектом.</a:t>
            </a:r>
            <a:r>
              <a:rPr lang="ru-RU" sz="2800" dirty="0" smtClean="0"/>
              <a:t> </a:t>
            </a:r>
          </a:p>
          <a:p>
            <a:pPr>
              <a:buFont typeface="Arial" charset="0"/>
              <a:buChar char="•"/>
            </a:pPr>
            <a:endParaRPr lang="ru-RU" sz="2800" dirty="0" smtClean="0"/>
          </a:p>
          <a:p>
            <a:r>
              <a:rPr lang="ru-RU" sz="2800" dirty="0" smtClean="0"/>
              <a:t>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Эскизы</a:t>
            </a:r>
            <a:endParaRPr lang="ru-RU" dirty="0"/>
          </a:p>
        </p:txBody>
      </p:sp>
      <p:pic>
        <p:nvPicPr>
          <p:cNvPr id="162818" name="Picture 2" descr="C:\Documents and Settings\user\Рабочий стол\С.Б\Моя малая Родина - Омск\10005.jpg"/>
          <p:cNvPicPr>
            <a:picLocks noChangeAspect="1" noChangeArrowheads="1"/>
          </p:cNvPicPr>
          <p:nvPr/>
        </p:nvPicPr>
        <p:blipFill>
          <a:blip r:embed="rId2" cstate="print"/>
          <a:srcRect t="7143" r="5523"/>
          <a:stretch>
            <a:fillRect/>
          </a:stretch>
        </p:blipFill>
        <p:spPr bwMode="auto">
          <a:xfrm>
            <a:off x="428596" y="1428736"/>
            <a:ext cx="2579696" cy="1857381"/>
          </a:xfrm>
          <a:prstGeom prst="rect">
            <a:avLst/>
          </a:prstGeom>
          <a:noFill/>
        </p:spPr>
      </p:pic>
      <p:pic>
        <p:nvPicPr>
          <p:cNvPr id="162819" name="Picture 3" descr="C:\Documents and Settings\user\Рабочий стол\С.Б\Моя малая Родина - Омск\10007.jpg"/>
          <p:cNvPicPr>
            <a:picLocks noChangeAspect="1" noChangeArrowheads="1"/>
          </p:cNvPicPr>
          <p:nvPr/>
        </p:nvPicPr>
        <p:blipFill>
          <a:blip r:embed="rId3" cstate="print"/>
          <a:srcRect r="7143" b="10756"/>
          <a:stretch>
            <a:fillRect/>
          </a:stretch>
        </p:blipFill>
        <p:spPr bwMode="auto">
          <a:xfrm>
            <a:off x="500034" y="3071810"/>
            <a:ext cx="1857381" cy="2436820"/>
          </a:xfrm>
          <a:prstGeom prst="rect">
            <a:avLst/>
          </a:prstGeom>
          <a:noFill/>
        </p:spPr>
      </p:pic>
      <p:pic>
        <p:nvPicPr>
          <p:cNvPr id="1026" name="Picture 2" descr="C:\Documents and Settings\user\Рабочий стол\С.Б\Моя малая Родина - Омск\10001.jpg"/>
          <p:cNvPicPr>
            <a:picLocks noChangeAspect="1" noChangeArrowheads="1"/>
          </p:cNvPicPr>
          <p:nvPr/>
        </p:nvPicPr>
        <p:blipFill>
          <a:blip r:embed="rId4" cstate="print"/>
          <a:srcRect t="3571" r="8139"/>
          <a:stretch>
            <a:fillRect/>
          </a:stretch>
        </p:blipFill>
        <p:spPr bwMode="auto">
          <a:xfrm>
            <a:off x="2285984" y="4572008"/>
            <a:ext cx="2508258" cy="1928819"/>
          </a:xfrm>
          <a:prstGeom prst="rect">
            <a:avLst/>
          </a:prstGeom>
          <a:noFill/>
        </p:spPr>
      </p:pic>
      <p:pic>
        <p:nvPicPr>
          <p:cNvPr id="1027" name="Picture 3" descr="C:\Documents and Settings\user\Рабочий стол\С.Б\Моя малая Родина - Омск\10010.jpg"/>
          <p:cNvPicPr>
            <a:picLocks noChangeAspect="1" noChangeArrowheads="1"/>
          </p:cNvPicPr>
          <p:nvPr/>
        </p:nvPicPr>
        <p:blipFill>
          <a:blip r:embed="rId5" cstate="print"/>
          <a:srcRect t="2907" r="7143" b="8139"/>
          <a:stretch>
            <a:fillRect/>
          </a:stretch>
        </p:blipFill>
        <p:spPr bwMode="auto">
          <a:xfrm>
            <a:off x="3571868" y="1500174"/>
            <a:ext cx="1857381" cy="2428892"/>
          </a:xfrm>
          <a:prstGeom prst="rect">
            <a:avLst/>
          </a:prstGeom>
          <a:noFill/>
        </p:spPr>
      </p:pic>
      <p:pic>
        <p:nvPicPr>
          <p:cNvPr id="3" name="Picture 2" descr="C:\Documents and Settings\user\Рабочий стол\С.Б\Моя малая Родина - Омск\10008.jpg"/>
          <p:cNvPicPr>
            <a:picLocks noChangeAspect="1" noChangeArrowheads="1"/>
          </p:cNvPicPr>
          <p:nvPr/>
        </p:nvPicPr>
        <p:blipFill>
          <a:blip r:embed="rId6" cstate="print"/>
          <a:srcRect t="7143" r="5813"/>
          <a:stretch>
            <a:fillRect/>
          </a:stretch>
        </p:blipFill>
        <p:spPr bwMode="auto">
          <a:xfrm>
            <a:off x="4143372" y="3357562"/>
            <a:ext cx="2571768" cy="1857374"/>
          </a:xfrm>
          <a:prstGeom prst="rect">
            <a:avLst/>
          </a:prstGeom>
          <a:noFill/>
        </p:spPr>
      </p:pic>
      <p:pic>
        <p:nvPicPr>
          <p:cNvPr id="4" name="Picture 3" descr="C:\Documents and Settings\user\Рабочий стол\С.Б\Моя малая Родина - Омск\10009.jpg"/>
          <p:cNvPicPr>
            <a:picLocks noChangeAspect="1" noChangeArrowheads="1"/>
          </p:cNvPicPr>
          <p:nvPr/>
        </p:nvPicPr>
        <p:blipFill>
          <a:blip r:embed="rId7" cstate="print"/>
          <a:srcRect t="7143" r="5813"/>
          <a:stretch>
            <a:fillRect/>
          </a:stretch>
        </p:blipFill>
        <p:spPr bwMode="auto">
          <a:xfrm>
            <a:off x="6143636" y="1428736"/>
            <a:ext cx="2571768" cy="1857374"/>
          </a:xfrm>
          <a:prstGeom prst="rect">
            <a:avLst/>
          </a:prstGeom>
          <a:noFill/>
        </p:spPr>
      </p:pic>
      <p:pic>
        <p:nvPicPr>
          <p:cNvPr id="1028" name="Picture 4" descr="C:\Documents and Settings\user\Рабочий стол\С.Б\Моя малая Родина - Омск\10011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00760" y="4500570"/>
            <a:ext cx="2730500" cy="2000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162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162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72</TotalTime>
  <Words>237</Words>
  <Application>Microsoft Office PowerPoint</Application>
  <PresentationFormat>Экран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Реставрация исторического места города омска</vt:lpstr>
      <vt:lpstr>Немного из истории</vt:lpstr>
      <vt:lpstr>Самое старое дерево города Омска</vt:lpstr>
      <vt:lpstr>Наш проект</vt:lpstr>
      <vt:lpstr>Эскизы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Реставрация исторического места города омска</dc:title>
  <cp:lastModifiedBy>user</cp:lastModifiedBy>
  <cp:revision>22</cp:revision>
  <dcterms:modified xsi:type="dcterms:W3CDTF">2010-12-15T06:32:11Z</dcterms:modified>
</cp:coreProperties>
</file>