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65" d="100"/>
          <a:sy n="65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343152"/>
          </a:xfrm>
        </p:spPr>
        <p:txBody>
          <a:bodyPr>
            <a:normAutofit/>
          </a:bodyPr>
          <a:lstStyle/>
          <a:p>
            <a:r>
              <a:rPr lang="ru-RU" dirty="0" smtClean="0"/>
              <a:t>Реставрация исторического места города </a:t>
            </a:r>
            <a:r>
              <a:rPr lang="ru-RU" dirty="0" err="1" smtClean="0"/>
              <a:t>омска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1752600"/>
          </a:xfrm>
        </p:spPr>
        <p:txBody>
          <a:bodyPr/>
          <a:lstStyle/>
          <a:p>
            <a:r>
              <a:rPr lang="ru-RU" dirty="0" smtClean="0"/>
              <a:t>Проект разработан и одобрен на заседании творческой группы </a:t>
            </a:r>
          </a:p>
          <a:p>
            <a:r>
              <a:rPr lang="ru-RU" dirty="0" smtClean="0"/>
              <a:t>«Юные исследователи»</a:t>
            </a:r>
            <a:endParaRPr lang="ru-RU" dirty="0"/>
          </a:p>
        </p:txBody>
      </p:sp>
      <p:sp>
        <p:nvSpPr>
          <p:cNvPr id="148481" name="Rectangle 1"/>
          <p:cNvSpPr>
            <a:spLocks noChangeArrowheads="1"/>
          </p:cNvSpPr>
          <p:nvPr/>
        </p:nvSpPr>
        <p:spPr bwMode="auto">
          <a:xfrm>
            <a:off x="2471276" y="385711"/>
            <a:ext cx="66727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</a:rPr>
              <a:t>Наша малая Родина – Омск_4_64_Юные исследователи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4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84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из истории</a:t>
            </a:r>
            <a:endParaRPr lang="ru-RU" dirty="0"/>
          </a:p>
        </p:txBody>
      </p:sp>
      <p:pic>
        <p:nvPicPr>
          <p:cNvPr id="161795" name="Picture 3" descr="C:\Documents and Settings\user\Рабочий стол\С.Б\Моя малая Родина - Омск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57298"/>
            <a:ext cx="3143272" cy="368639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282" y="5143512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Фонтан «Изобилие» в сквере 30-летия ВЛКСМ</a:t>
            </a:r>
            <a:endParaRPr lang="ru-RU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43306" y="1357298"/>
            <a:ext cx="521497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Фонтан в этом сквере является самым первым в городе Омске. Назван он так потому, что людям в послевоенное время хотелось, чтобы наступили лучшие времена и всего было в изобилии, не было бед и несчастий.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Напротив</a:t>
            </a:r>
            <a:r>
              <a:rPr kumimoji="0" lang="ru-RU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сквера 30-летия ВЛКСМ  находится Университет путей сообщения.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Самое старое дерево города Омска</a:t>
            </a:r>
            <a:endParaRPr lang="ru-RU" dirty="0"/>
          </a:p>
        </p:txBody>
      </p:sp>
      <p:pic>
        <p:nvPicPr>
          <p:cNvPr id="163842" name="Picture 2" descr="C:\Documents and Settings\user\Рабочий стол\С.Б\Моя малая Родина - Омск\50713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3200400" cy="4267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5929330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Государственный памятник природы «Белая ива»</a:t>
            </a:r>
            <a:endParaRPr lang="ru-RU" dirty="0"/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3643306" y="903538"/>
            <a:ext cx="521497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Рядом</a:t>
            </a:r>
            <a:r>
              <a:rPr kumimoji="0" lang="ru-RU" sz="28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 со сквером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растет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самое старое дерево Омска. Обхватить его могут 4 человека, в диаметре ствол – 5,5 метров, высота - больше 10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метров.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Внушительные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размеры не спасали белую иву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от посягательств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- не дело рук матушки-природы дупло в коре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Дерево посажено в 1884 году, уже 21 год охраняется законом! То есть на данный момент ему 126 лет.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638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проект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357298"/>
            <a:ext cx="828680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Цель: превращение сквера в приятный глазу объект города Омска.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Задачи:</a:t>
            </a:r>
          </a:p>
          <a:p>
            <a:pPr algn="just">
              <a:buFont typeface="Arial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 выполнить реставрацию фонтана «Изобилие» (внутренние коммуникации, внешний вид);</a:t>
            </a:r>
          </a:p>
          <a:p>
            <a:pPr algn="just">
              <a:buFont typeface="Arial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обнести ажурной оградой;</a:t>
            </a:r>
          </a:p>
          <a:p>
            <a:pPr algn="just">
              <a:buFont typeface="Arial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посадить как можно больше разных видов хвойных деревьев, серебристые тополя;</a:t>
            </a:r>
          </a:p>
          <a:p>
            <a:pPr algn="just">
              <a:buFont typeface="Arial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создать объект «паровоз», который связывает прошлое с настоящим (вспомним, что напротив находится Университет путей сообщения);</a:t>
            </a:r>
          </a:p>
          <a:p>
            <a:pPr algn="just">
              <a:buFont typeface="Arial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определить шефство над историческим объектом.</a:t>
            </a:r>
            <a:r>
              <a:rPr lang="ru-RU" sz="2800" dirty="0" smtClean="0"/>
              <a:t> </a:t>
            </a:r>
          </a:p>
          <a:p>
            <a:pPr>
              <a:buFont typeface="Arial" charset="0"/>
              <a:buChar char="•"/>
            </a:pPr>
            <a:endParaRPr lang="ru-RU" sz="2800" dirty="0" smtClean="0"/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Эскизы</a:t>
            </a:r>
            <a:endParaRPr lang="ru-RU" dirty="0"/>
          </a:p>
        </p:txBody>
      </p:sp>
      <p:pic>
        <p:nvPicPr>
          <p:cNvPr id="162818" name="Picture 2" descr="C:\Documents and Settings\user\Рабочий стол\С.Б\Моя малая Родина - Омск\10005.jpg"/>
          <p:cNvPicPr>
            <a:picLocks noChangeAspect="1" noChangeArrowheads="1"/>
          </p:cNvPicPr>
          <p:nvPr/>
        </p:nvPicPr>
        <p:blipFill>
          <a:blip r:embed="rId2" cstate="print"/>
          <a:srcRect t="7143" r="5523"/>
          <a:stretch>
            <a:fillRect/>
          </a:stretch>
        </p:blipFill>
        <p:spPr bwMode="auto">
          <a:xfrm>
            <a:off x="428596" y="1428736"/>
            <a:ext cx="2579696" cy="1857381"/>
          </a:xfrm>
          <a:prstGeom prst="rect">
            <a:avLst/>
          </a:prstGeom>
          <a:noFill/>
        </p:spPr>
      </p:pic>
      <p:pic>
        <p:nvPicPr>
          <p:cNvPr id="162819" name="Picture 3" descr="C:\Documents and Settings\user\Рабочий стол\С.Б\Моя малая Родина - Омск\10007.jpg"/>
          <p:cNvPicPr>
            <a:picLocks noChangeAspect="1" noChangeArrowheads="1"/>
          </p:cNvPicPr>
          <p:nvPr/>
        </p:nvPicPr>
        <p:blipFill>
          <a:blip r:embed="rId3" cstate="print"/>
          <a:srcRect r="7143" b="10756"/>
          <a:stretch>
            <a:fillRect/>
          </a:stretch>
        </p:blipFill>
        <p:spPr bwMode="auto">
          <a:xfrm>
            <a:off x="500034" y="3071810"/>
            <a:ext cx="1857381" cy="2436820"/>
          </a:xfrm>
          <a:prstGeom prst="rect">
            <a:avLst/>
          </a:prstGeom>
          <a:noFill/>
        </p:spPr>
      </p:pic>
      <p:pic>
        <p:nvPicPr>
          <p:cNvPr id="1026" name="Picture 2" descr="C:\Documents and Settings\user\Рабочий стол\С.Б\Моя малая Родина - Омск\10001.jpg"/>
          <p:cNvPicPr>
            <a:picLocks noChangeAspect="1" noChangeArrowheads="1"/>
          </p:cNvPicPr>
          <p:nvPr/>
        </p:nvPicPr>
        <p:blipFill>
          <a:blip r:embed="rId4" cstate="print"/>
          <a:srcRect t="3571" r="8139"/>
          <a:stretch>
            <a:fillRect/>
          </a:stretch>
        </p:blipFill>
        <p:spPr bwMode="auto">
          <a:xfrm>
            <a:off x="2285984" y="4572008"/>
            <a:ext cx="2508258" cy="1928819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С.Б\Моя малая Родина - Омск\10010.jpg"/>
          <p:cNvPicPr>
            <a:picLocks noChangeAspect="1" noChangeArrowheads="1"/>
          </p:cNvPicPr>
          <p:nvPr/>
        </p:nvPicPr>
        <p:blipFill>
          <a:blip r:embed="rId5" cstate="print"/>
          <a:srcRect t="2907" r="7143" b="8139"/>
          <a:stretch>
            <a:fillRect/>
          </a:stretch>
        </p:blipFill>
        <p:spPr bwMode="auto">
          <a:xfrm>
            <a:off x="3571868" y="1500174"/>
            <a:ext cx="1857381" cy="2428892"/>
          </a:xfrm>
          <a:prstGeom prst="rect">
            <a:avLst/>
          </a:prstGeom>
          <a:noFill/>
        </p:spPr>
      </p:pic>
      <p:pic>
        <p:nvPicPr>
          <p:cNvPr id="3" name="Picture 2" descr="C:\Documents and Settings\user\Рабочий стол\С.Б\Моя малая Родина - Омск\10008.jpg"/>
          <p:cNvPicPr>
            <a:picLocks noChangeAspect="1" noChangeArrowheads="1"/>
          </p:cNvPicPr>
          <p:nvPr/>
        </p:nvPicPr>
        <p:blipFill>
          <a:blip r:embed="rId6" cstate="print"/>
          <a:srcRect t="7143" r="5813"/>
          <a:stretch>
            <a:fillRect/>
          </a:stretch>
        </p:blipFill>
        <p:spPr bwMode="auto">
          <a:xfrm>
            <a:off x="4143372" y="3357562"/>
            <a:ext cx="2571768" cy="1857374"/>
          </a:xfrm>
          <a:prstGeom prst="rect">
            <a:avLst/>
          </a:prstGeom>
          <a:noFill/>
        </p:spPr>
      </p:pic>
      <p:pic>
        <p:nvPicPr>
          <p:cNvPr id="4" name="Picture 3" descr="C:\Documents and Settings\user\Рабочий стол\С.Б\Моя малая Родина - Омск\10009.jpg"/>
          <p:cNvPicPr>
            <a:picLocks noChangeAspect="1" noChangeArrowheads="1"/>
          </p:cNvPicPr>
          <p:nvPr/>
        </p:nvPicPr>
        <p:blipFill>
          <a:blip r:embed="rId7" cstate="print"/>
          <a:srcRect t="7143" r="5813"/>
          <a:stretch>
            <a:fillRect/>
          </a:stretch>
        </p:blipFill>
        <p:spPr bwMode="auto">
          <a:xfrm>
            <a:off x="6143636" y="1428736"/>
            <a:ext cx="2571768" cy="1857374"/>
          </a:xfrm>
          <a:prstGeom prst="rect">
            <a:avLst/>
          </a:prstGeom>
          <a:noFill/>
        </p:spPr>
      </p:pic>
      <p:pic>
        <p:nvPicPr>
          <p:cNvPr id="1028" name="Picture 4" descr="C:\Documents and Settings\user\Рабочий стол\С.Б\Моя малая Родина - Омск\1001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00760" y="4500570"/>
            <a:ext cx="273050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237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Реставрация исторического места города омска</vt:lpstr>
      <vt:lpstr>Немного из истории</vt:lpstr>
      <vt:lpstr>Самое старое дерево города Омска</vt:lpstr>
      <vt:lpstr>Наш проект</vt:lpstr>
      <vt:lpstr>Эскизы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Реставрация исторического места города омска</dc:title>
  <cp:lastModifiedBy>user</cp:lastModifiedBy>
  <cp:revision>22</cp:revision>
  <dcterms:modified xsi:type="dcterms:W3CDTF">2010-12-15T06:32:11Z</dcterms:modified>
</cp:coreProperties>
</file>