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6" r:id="rId6"/>
    <p:sldId id="267" r:id="rId7"/>
    <p:sldId id="260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81000" y="5357825"/>
            <a:ext cx="4762504" cy="71796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Команда </a:t>
            </a:r>
            <a:r>
              <a:rPr lang="ru-RU" sz="2000" dirty="0" smtClean="0"/>
              <a:t>«омичи </a:t>
            </a:r>
            <a:r>
              <a:rPr lang="ru-RU" sz="2000" dirty="0" smtClean="0"/>
              <a:t>№</a:t>
            </a:r>
            <a:r>
              <a:rPr lang="ru-RU" sz="2000" dirty="0" smtClean="0"/>
              <a:t>2»</a:t>
            </a:r>
            <a:br>
              <a:rPr lang="ru-RU" sz="2000" dirty="0" smtClean="0"/>
            </a:br>
            <a:r>
              <a:rPr lang="ru-RU" sz="2000" dirty="0" smtClean="0"/>
              <a:t>МОУ «СОШ №63»</a:t>
            </a:r>
            <a:endParaRPr lang="ru-RU" sz="2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 rot="10800000" flipV="1">
            <a:off x="1285852" y="714356"/>
            <a:ext cx="6357982" cy="1928826"/>
          </a:xfrm>
          <a:prstGeom prst="roundRect">
            <a:avLst/>
          </a:prstGeom>
          <a:ln w="34925"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Реставрация Тарских ворот.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Тарские ворота в </a:t>
            </a:r>
            <a:r>
              <a:rPr lang="ru-RU" dirty="0" smtClean="0"/>
              <a:t>старину</a:t>
            </a:r>
            <a:endParaRPr lang="ru-RU" dirty="0"/>
          </a:p>
        </p:txBody>
      </p:sp>
      <p:pic>
        <p:nvPicPr>
          <p:cNvPr id="7" name="Picture 2" descr="C:\Documents and Settings\user\Мои документы\Мои рисунки\город\imagesCAK62CD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736"/>
            <a:ext cx="8215370" cy="5072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Немного из истории.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Тарские ворота являются одним из символов Омска. Были построены в 1792 году на северной крепостной линии. Ворота вели в Степной бастион Омской крепости, где размещался каторжный острог. Ежедневно через них проходил ссыльный Ф. М. Достоевский. 17 февраля 1959 года этот историко-архитектурный памятник XVIII в. был уничтожен. Город лишился одной из своих ярких достопримечательностей. В 1991 году ворота были отстроены заново на прежнем месте. В проекте восстановления ворот авторами допущены отступления от оригинала. Внутри свода, по стенам, сделаны четыре ниши, вместо двух. В одну из них встроена входная дверь на лестницу, которая ведет в караульное помещение площадью тридцать квадратных метров.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Тарские ворота после восстановления</a:t>
            </a:r>
            <a:endParaRPr lang="ru-RU" dirty="0"/>
          </a:p>
        </p:txBody>
      </p:sp>
      <p:pic>
        <p:nvPicPr>
          <p:cNvPr id="4" name="Содержимое 15" descr="42589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571612"/>
            <a:ext cx="6154783" cy="46160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Тарские ворота </a:t>
            </a:r>
            <a:r>
              <a:rPr lang="ru-RU" dirty="0" smtClean="0"/>
              <a:t>сейчас</a:t>
            </a:r>
            <a:endParaRPr lang="ru-RU" dirty="0"/>
          </a:p>
        </p:txBody>
      </p:sp>
      <p:pic>
        <p:nvPicPr>
          <p:cNvPr id="8" name="Рисунок 7" descr="tarskie_vorota.jpg"/>
          <p:cNvPicPr>
            <a:picLocks noChangeAspect="1"/>
          </p:cNvPicPr>
          <p:nvPr/>
        </p:nvPicPr>
        <p:blipFill>
          <a:blip r:embed="rId2" cstate="print"/>
          <a:srcRect t="6502" b="26616"/>
          <a:stretch>
            <a:fillRect/>
          </a:stretch>
        </p:blipFill>
        <p:spPr>
          <a:xfrm>
            <a:off x="1643042" y="1500174"/>
            <a:ext cx="5857916" cy="5143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Реставрация.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Сначала мы сменили цвет Тарских ворот, и его стало 4: красным цветом у нас все Тарские ворота, сиреневым раскрашены колонны, немножко голубого и персиковая рамка. Сделали немного кирпичей и выделили их </a:t>
            </a:r>
            <a:r>
              <a:rPr lang="ru-RU" dirty="0" smtClean="0"/>
              <a:t>тёмно-красным </a:t>
            </a:r>
            <a:r>
              <a:rPr lang="ru-RU" dirty="0" smtClean="0"/>
              <a:t>цветом.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Тарские ворота после реставрации</a:t>
            </a:r>
            <a:endParaRPr lang="ru-RU" dirty="0"/>
          </a:p>
        </p:txBody>
      </p:sp>
      <p:pic>
        <p:nvPicPr>
          <p:cNvPr id="4" name="Содержимое 3" descr="29 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0790" t="30736" r="16379" b="17065"/>
          <a:stretch>
            <a:fillRect/>
          </a:stretch>
        </p:blipFill>
        <p:spPr>
          <a:xfrm rot="5400000">
            <a:off x="1825757" y="1397116"/>
            <a:ext cx="5563922" cy="535784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071678"/>
            <a:ext cx="5543560" cy="2714644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320</TotalTime>
  <Words>191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Команда «омичи №2» МОУ «СОШ №63»</vt:lpstr>
      <vt:lpstr>Тарские ворота в старину</vt:lpstr>
      <vt:lpstr>Немного из истории.</vt:lpstr>
      <vt:lpstr>Тарские ворота после восстановления</vt:lpstr>
      <vt:lpstr>Тарские ворота сейчас</vt:lpstr>
      <vt:lpstr>Реставрация.</vt:lpstr>
      <vt:lpstr>Тарские ворота после реставрации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Наталья</cp:lastModifiedBy>
  <cp:revision>28</cp:revision>
  <dcterms:modified xsi:type="dcterms:W3CDTF">2010-12-16T08:58:48Z</dcterms:modified>
</cp:coreProperties>
</file>