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84D37-D3EA-4A72-85BB-0C38DD3651C7}" type="datetimeFigureOut">
              <a:rPr lang="ru-RU" smtClean="0"/>
              <a:t>13.12.2010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C89F8-DBFF-457E-AF09-D4C2A95ECB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93514D-64B2-4BB9-A085-BC1B3BC86156}" type="datetimeFigureOut">
              <a:rPr lang="ru-RU" smtClean="0"/>
              <a:pPr/>
              <a:t>13.12.2010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0A3F2D3-EF7D-4E1C-8662-1A2D13EEA5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1"/>
            <a:ext cx="8101042" cy="302897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Наша малая Родина – Омск</a:t>
            </a:r>
            <a:b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4. Что ты знаешь, что умеешь</a:t>
            </a:r>
            <a:b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«Средняя общеобразовательная школа №31 с углубленным изучением отдельных предметов»</a:t>
            </a:r>
            <a:b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«Почемучки»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Drakon\Desktop\31249457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34406" y="1524000"/>
            <a:ext cx="6875188" cy="4572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Большеречье (Омская область) – памятник Георгию Победоносцу.</a:t>
            </a:r>
            <a:b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Детская церковь Святого благоверного князя Александра Невского.</a:t>
            </a:r>
            <a:endParaRPr lang="ru-RU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8410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убрали с заднего плана постройки, мешающие наблюдателю </a:t>
            </a:r>
          </a:p>
          <a:p>
            <a:pPr algn="ctr"/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оценить одно из самых исторических мест Большеречья </a:t>
            </a:r>
            <a:endParaRPr lang="ru-RU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214422"/>
            <a:ext cx="76200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357166"/>
            <a:ext cx="8008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Убрали мраморные плиты вокруг памятника Георгия Победоносца</a:t>
            </a:r>
            <a:endParaRPr lang="ru-RU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95350"/>
            <a:ext cx="76200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500042"/>
            <a:ext cx="6050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Заасфальтировали дорожки к церкви и памятнику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142984"/>
            <a:ext cx="76200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428604"/>
            <a:ext cx="6885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 решили приукрасить место, разбив клумбу с цветами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95350"/>
            <a:ext cx="76200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0298" y="428604"/>
            <a:ext cx="4664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Также мы добавили в проект лавочку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895350"/>
            <a:ext cx="76200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285728"/>
            <a:ext cx="7114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Незаменимым элементом этого проекта стала ограда на 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заднем фоне, которую также можно наблюдать на картинке</a:t>
            </a:r>
            <a:endParaRPr lang="ru-RU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071546"/>
            <a:ext cx="76200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Церковь и памятник играют важную роль в культурной жизни Большеречья. Георгия Победоносца большереченцы называют своим святым – поселок создавался как форпост для защиты от набегов калмыцких племен.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94</TotalTime>
  <Words>104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Наша малая Родина – Омск Этап 4. Что ты знаешь, что умеешь МОУ «Средняя общеобразовательная школа №31 с углубленным изучением отдельных предметов» Команда «Почемучки» </vt:lpstr>
      <vt:lpstr>Большеречье (Омская область) – памятник Георгию Победоносцу. Детская церковь Святого благоверного князя Александра Невского.</vt:lpstr>
      <vt:lpstr>Слайд 3</vt:lpstr>
      <vt:lpstr>Слайд 4</vt:lpstr>
      <vt:lpstr>Слайд 5</vt:lpstr>
      <vt:lpstr>Слайд 6</vt:lpstr>
      <vt:lpstr>Слайд 7</vt:lpstr>
      <vt:lpstr>Слайд 8</vt:lpstr>
      <vt:lpstr>Церковь и памятник играют важную роль в культурной жизни Большеречья. Георгия Победоносца большереченцы называют своим святым – поселок создавался как форпост для защиты от набегов калмыцких племен.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Большеречье (Омская область) – памятник Георгию Победоносцу. Детская церковь Святого благоверного князя Александра Невского.</dc:title>
  <dc:creator>Drakon</dc:creator>
  <cp:lastModifiedBy>Drakon</cp:lastModifiedBy>
  <cp:revision>13</cp:revision>
  <dcterms:created xsi:type="dcterms:W3CDTF">2010-12-08T11:36:41Z</dcterms:created>
  <dcterms:modified xsi:type="dcterms:W3CDTF">2010-12-13T14:31:08Z</dcterms:modified>
</cp:coreProperties>
</file>